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14"/>
  </p:notesMasterIdLst>
  <p:handoutMasterIdLst>
    <p:handoutMasterId r:id="rId15"/>
  </p:handoutMasterIdLst>
  <p:sldIdLst>
    <p:sldId id="259" r:id="rId5"/>
    <p:sldId id="260" r:id="rId6"/>
    <p:sldId id="261" r:id="rId7"/>
    <p:sldId id="262" r:id="rId8"/>
    <p:sldId id="263" r:id="rId9"/>
    <p:sldId id="264" r:id="rId10"/>
    <p:sldId id="265" r:id="rId11"/>
    <p:sldId id="266" r:id="rId12"/>
    <p:sldId id="267" r:id="rId13"/>
  </p:sldIdLst>
  <p:sldSz cx="12188825"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888">
          <p15:clr>
            <a:srgbClr val="A4A3A4"/>
          </p15:clr>
        </p15:guide>
        <p15:guide id="4" orient="horz" pos="321">
          <p15:clr>
            <a:srgbClr val="A4A3A4"/>
          </p15:clr>
        </p15:guide>
        <p15:guide id="5" pos="3839">
          <p15:clr>
            <a:srgbClr val="A4A3A4"/>
          </p15:clr>
        </p15:guide>
        <p15:guide id="6" pos="1007">
          <p15:clr>
            <a:srgbClr val="A4A3A4"/>
          </p15:clr>
        </p15:guide>
        <p15:guide id="7" pos="71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howGuides="1">
      <p:cViewPr varScale="1">
        <p:scale>
          <a:sx n="107" d="100"/>
          <a:sy n="107" d="100"/>
        </p:scale>
        <p:origin x="672" y="102"/>
      </p:cViewPr>
      <p:guideLst>
        <p:guide orient="horz" pos="2160"/>
        <p:guide orient="horz" pos="1008"/>
        <p:guide orient="horz" pos="3888"/>
        <p:guide orient="horz" pos="321"/>
        <p:guide pos="3839"/>
        <p:guide pos="1007"/>
        <p:guide pos="7173"/>
      </p:guideLst>
    </p:cSldViewPr>
  </p:slideViewPr>
  <p:notesTextViewPr>
    <p:cViewPr>
      <p:scale>
        <a:sx n="3" d="2"/>
        <a:sy n="3" d="2"/>
      </p:scale>
      <p:origin x="0" y="0"/>
    </p:cViewPr>
  </p:notesTextViewPr>
  <p:notesViewPr>
    <p:cSldViewPr showGuides="1">
      <p:cViewPr varScale="1">
        <p:scale>
          <a:sx n="90" d="100"/>
          <a:sy n="90" d="100"/>
        </p:scale>
        <p:origin x="20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68540790-2F97-4C10-B49D-F73512445C68}" type="datetime1">
              <a:rPr lang="tr-TR" smtClean="0"/>
              <a:t>28.06.2024</a:t>
            </a:fld>
            <a:endParaRPr lang="tr-TR" dirty="0"/>
          </a:p>
        </p:txBody>
      </p:sp>
      <p:sp>
        <p:nvSpPr>
          <p:cNvPr id="4" name="Alt Bilgi Yer Tutucusu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tr-TR" dirty="0"/>
          </a:p>
        </p:txBody>
      </p:sp>
      <p:sp>
        <p:nvSpPr>
          <p:cNvPr id="7"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3FFCDA-DA95-41DF-972C-826FF1FD75DC}" type="slidenum">
              <a:rPr lang="tr-TR" smtClean="0"/>
              <a:t>‹#›</a:t>
            </a:fld>
            <a:endParaRPr lang="tr-TR"/>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tr-TR" noProof="0" dirty="0"/>
          </a:p>
        </p:txBody>
      </p:sp>
      <p:sp>
        <p:nvSpPr>
          <p:cNvPr id="3" name="Tarih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1A3F8740-59D7-47F3-8680-D42283623363}" type="datetime1">
              <a:rPr lang="tr-TR" noProof="0" smtClean="0"/>
              <a:t>28.06.2024</a:t>
            </a:fld>
            <a:endParaRPr lang="tr-TR" noProof="0" dirty="0"/>
          </a:p>
        </p:txBody>
      </p:sp>
      <p:sp>
        <p:nvSpPr>
          <p:cNvPr id="4" name="Slayt Görüntüsü Yer Tutucusu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tr-TR" noProof="0" smtClean="0"/>
              <a:pPr rtl="0"/>
              <a:t>‹#›</a:t>
            </a:fld>
            <a:endParaRPr lang="tr-TR" noProof="0"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841221E5-7225-48EB-A4EE-420E7BFCF705}" type="slidenum">
              <a:rPr lang="tr-TR" smtClean="0"/>
              <a:pPr/>
              <a:t>1</a:t>
            </a:fld>
            <a:endParaRPr lang="tr-TR" dirty="0"/>
          </a:p>
        </p:txBody>
      </p:sp>
    </p:spTree>
    <p:extLst>
      <p:ext uri="{BB962C8B-B14F-4D97-AF65-F5344CB8AC3E}">
        <p14:creationId xmlns:p14="http://schemas.microsoft.com/office/powerpoint/2010/main" val="2748074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841221E5-7225-48EB-A4EE-420E7BFCF705}" type="slidenum">
              <a:rPr lang="tr-TR" smtClean="0"/>
              <a:pPr rtl="0"/>
              <a:t>2</a:t>
            </a:fld>
            <a:endParaRPr lang="tr-TR" dirty="0"/>
          </a:p>
        </p:txBody>
      </p:sp>
    </p:spTree>
    <p:extLst>
      <p:ext uri="{BB962C8B-B14F-4D97-AF65-F5344CB8AC3E}">
        <p14:creationId xmlns:p14="http://schemas.microsoft.com/office/powerpoint/2010/main" val="847004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841221E5-7225-48EB-A4EE-420E7BFCF705}" type="slidenum">
              <a:rPr lang="tr-TR" smtClean="0"/>
              <a:pPr rtl="0"/>
              <a:t>3</a:t>
            </a:fld>
            <a:endParaRPr lang="tr-TR" dirty="0"/>
          </a:p>
        </p:txBody>
      </p:sp>
    </p:spTree>
    <p:extLst>
      <p:ext uri="{BB962C8B-B14F-4D97-AF65-F5344CB8AC3E}">
        <p14:creationId xmlns:p14="http://schemas.microsoft.com/office/powerpoint/2010/main" val="3713808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841221E5-7225-48EB-A4EE-420E7BFCF705}" type="slidenum">
              <a:rPr lang="tr-TR" smtClean="0"/>
              <a:pPr rtl="0"/>
              <a:t>4</a:t>
            </a:fld>
            <a:endParaRPr lang="tr-TR" dirty="0"/>
          </a:p>
        </p:txBody>
      </p:sp>
    </p:spTree>
    <p:extLst>
      <p:ext uri="{BB962C8B-B14F-4D97-AF65-F5344CB8AC3E}">
        <p14:creationId xmlns:p14="http://schemas.microsoft.com/office/powerpoint/2010/main" val="3976217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841221E5-7225-48EB-A4EE-420E7BFCF705}" type="slidenum">
              <a:rPr lang="tr-TR" smtClean="0"/>
              <a:pPr rtl="0"/>
              <a:t>5</a:t>
            </a:fld>
            <a:endParaRPr lang="tr-TR" dirty="0"/>
          </a:p>
        </p:txBody>
      </p:sp>
    </p:spTree>
    <p:extLst>
      <p:ext uri="{BB962C8B-B14F-4D97-AF65-F5344CB8AC3E}">
        <p14:creationId xmlns:p14="http://schemas.microsoft.com/office/powerpoint/2010/main" val="840315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a:xfrm>
            <a:off x="2428669" y="1600200"/>
            <a:ext cx="8329031" cy="2680127"/>
          </a:xfrm>
          <a:noFill/>
          <a:effectLst>
            <a:softEdge rad="31750"/>
          </a:effectLst>
        </p:spPr>
        <p:txBody>
          <a:bodyPr rtlCol="0" anchor="b">
            <a:noAutofit/>
          </a:bodyPr>
          <a:lstStyle>
            <a:lvl1pPr>
              <a:defRPr sz="5400">
                <a:solidFill>
                  <a:schemeClr val="bg1"/>
                </a:solidFill>
              </a:defRPr>
            </a:lvl1pPr>
          </a:lstStyle>
          <a:p>
            <a:pPr rtl="0"/>
            <a:r>
              <a:rPr lang="tr-TR" noProof="0"/>
              <a:t>Asıl başlık stilini düzenlemek için tıklayın</a:t>
            </a:r>
            <a:endParaRPr lang="tr-TR" noProof="0" dirty="0"/>
          </a:p>
        </p:txBody>
      </p:sp>
      <p:sp>
        <p:nvSpPr>
          <p:cNvPr id="3" name="Alt Başlık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tr-TR" noProof="0"/>
              <a:t>Asıl alt başlık stilini düzenlemek için tıklayın</a:t>
            </a:r>
            <a:endParaRPr lang="tr-TR" noProof="0" dirty="0"/>
          </a:p>
        </p:txBody>
      </p:sp>
      <p:sp>
        <p:nvSpPr>
          <p:cNvPr id="4" name="Tarih Yer Tutucusu 3"/>
          <p:cNvSpPr>
            <a:spLocks noGrp="1"/>
          </p:cNvSpPr>
          <p:nvPr>
            <p:ph type="dt" sz="half" idx="10"/>
          </p:nvPr>
        </p:nvSpPr>
        <p:spPr>
          <a:xfrm>
            <a:off x="4699025" y="6356351"/>
            <a:ext cx="1218883" cy="365125"/>
          </a:xfrm>
        </p:spPr>
        <p:txBody>
          <a:bodyPr rtlCol="0"/>
          <a:lstStyle>
            <a:lvl1pPr>
              <a:defRPr>
                <a:solidFill>
                  <a:schemeClr val="bg1"/>
                </a:solidFill>
              </a:defRPr>
            </a:lvl1pPr>
          </a:lstStyle>
          <a:p>
            <a:pPr rtl="0"/>
            <a:fld id="{37C89ADC-B6E8-4448-8CBE-588B720FDEFB}" type="datetime1">
              <a:rPr lang="tr-TR" noProof="0" smtClean="0"/>
              <a:t>28.06.2024</a:t>
            </a:fld>
            <a:endParaRPr lang="tr-TR" noProof="0" dirty="0"/>
          </a:p>
        </p:txBody>
      </p:sp>
      <p:sp>
        <p:nvSpPr>
          <p:cNvPr id="5" name="Alt Bilgi Yer Tutucusu 4"/>
          <p:cNvSpPr>
            <a:spLocks noGrp="1"/>
          </p:cNvSpPr>
          <p:nvPr>
            <p:ph type="ftr" sz="quarter" idx="11"/>
          </p:nvPr>
        </p:nvSpPr>
        <p:spPr>
          <a:xfrm>
            <a:off x="6114708" y="6356351"/>
            <a:ext cx="3974065" cy="365125"/>
          </a:xfrm>
        </p:spPr>
        <p:txBody>
          <a:bodyPr rtlCol="0"/>
          <a:lstStyle>
            <a:lvl1pPr>
              <a:defRPr>
                <a:solidFill>
                  <a:schemeClr val="bg1"/>
                </a:solidFill>
              </a:defRPr>
            </a:lvl1pPr>
          </a:lstStyle>
          <a:p>
            <a:pPr rtl="0"/>
            <a:r>
              <a:rPr lang="tr-TR" noProof="0" dirty="0"/>
              <a:t>Alt bilgi ekleme</a:t>
            </a:r>
          </a:p>
        </p:txBody>
      </p:sp>
      <p:sp>
        <p:nvSpPr>
          <p:cNvPr id="6" name="Slayt Numarası Yer Tutucusu 5"/>
          <p:cNvSpPr>
            <a:spLocks noGrp="1"/>
          </p:cNvSpPr>
          <p:nvPr>
            <p:ph type="sldNum" sz="quarter" idx="12"/>
          </p:nvPr>
        </p:nvSpPr>
        <p:spPr>
          <a:xfrm>
            <a:off x="10285571" y="6356351"/>
            <a:ext cx="609441" cy="365125"/>
          </a:xfrm>
        </p:spPr>
        <p:txBody>
          <a:bodyPr rtlCol="0"/>
          <a:lstStyle>
            <a:lvl1pPr>
              <a:defRPr>
                <a:solidFill>
                  <a:schemeClr val="bg1"/>
                </a:solidFill>
              </a:defRPr>
            </a:lvl1pPr>
          </a:lstStyle>
          <a:p>
            <a:pPr rtl="0"/>
            <a:fld id="{7DC1BBB0-96F0-4077-A278-0F3FB5C104D3}" type="slidenum">
              <a:rPr lang="tr-TR" noProof="0" smtClean="0"/>
              <a:pPr rtl="0"/>
              <a:t>‹#›</a:t>
            </a:fld>
            <a:endParaRPr lang="tr-TR" noProof="0" dirty="0"/>
          </a:p>
        </p:txBody>
      </p:sp>
    </p:spTree>
    <p:extLst>
      <p:ext uri="{BB962C8B-B14F-4D97-AF65-F5344CB8AC3E}">
        <p14:creationId xmlns:p14="http://schemas.microsoft.com/office/powerpoint/2010/main" val="149098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D31C315B-83FA-4C0D-9810-BB5DF9E8457E}" type="datetime1">
              <a:rPr lang="tr-TR" noProof="0" smtClean="0"/>
              <a:t>28.06.2024</a:t>
            </a:fld>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6" name="Slayt Numarası Yer Tutucusu 5"/>
          <p:cNvSpPr>
            <a:spLocks noGrp="1"/>
          </p:cNvSpPr>
          <p:nvPr>
            <p:ph type="sldNum" sz="quarter" idx="12"/>
          </p:nvPr>
        </p:nvSpPr>
        <p:spPr/>
        <p:txBody>
          <a:bodyPr rtlCol="0"/>
          <a:lstStyle/>
          <a:p>
            <a:pPr rtl="0"/>
            <a:fld id="{7DC1BBB0-96F0-4077-A278-0F3FB5C104D3}" type="slidenum">
              <a:rPr lang="tr-TR" noProof="0" smtClean="0"/>
              <a:t>‹#›</a:t>
            </a:fld>
            <a:endParaRPr lang="tr-TR" noProof="0" dirty="0"/>
          </a:p>
        </p:txBody>
      </p:sp>
    </p:spTree>
    <p:extLst>
      <p:ext uri="{BB962C8B-B14F-4D97-AF65-F5344CB8AC3E}">
        <p14:creationId xmlns:p14="http://schemas.microsoft.com/office/powerpoint/2010/main" val="66616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599612" y="685800"/>
            <a:ext cx="1787526" cy="5486400"/>
          </a:xfrm>
        </p:spPr>
        <p:txBody>
          <a:bodyPr vert="eaVert"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a:xfrm>
            <a:off x="1598613" y="685800"/>
            <a:ext cx="7848599" cy="5486400"/>
          </a:xfrm>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60991B21-3266-4FEA-A288-1244177AA8F3}" type="datetime1">
              <a:rPr lang="tr-TR" noProof="0" smtClean="0"/>
              <a:t>28.06.2024</a:t>
            </a:fld>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6" name="Slayt Numarası Yer Tutucusu 5"/>
          <p:cNvSpPr>
            <a:spLocks noGrp="1"/>
          </p:cNvSpPr>
          <p:nvPr>
            <p:ph type="sldNum" sz="quarter" idx="12"/>
          </p:nvPr>
        </p:nvSpPr>
        <p:spPr/>
        <p:txBody>
          <a:bodyPr rtlCol="0"/>
          <a:lstStyle/>
          <a:p>
            <a:pPr rtl="0"/>
            <a:fld id="{7DC1BBB0-96F0-4077-A278-0F3FB5C104D3}" type="slidenum">
              <a:rPr lang="tr-TR" noProof="0" smtClean="0"/>
              <a:t>‹#›</a:t>
            </a:fld>
            <a:endParaRPr lang="tr-TR" noProof="0" dirty="0"/>
          </a:p>
        </p:txBody>
      </p:sp>
    </p:spTree>
    <p:extLst>
      <p:ext uri="{BB962C8B-B14F-4D97-AF65-F5344CB8AC3E}">
        <p14:creationId xmlns:p14="http://schemas.microsoft.com/office/powerpoint/2010/main" val="191729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p:txBody>
          <a:bodyPr rtlCol="0"/>
          <a:lstStyle>
            <a:lvl5pPr>
              <a:defRPr/>
            </a:lvl5pPr>
            <a:lvl6pPr>
              <a:defRPr/>
            </a:lvl6pPr>
            <a:lvl7pPr>
              <a:defRPr/>
            </a:lvl7pPr>
            <a:lvl8pPr>
              <a:defRPr/>
            </a:lvl8pPr>
            <a:lvl9pPr>
              <a:defRPr/>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9ECF5649-CC6C-445F-B55F-F0A4B33E0BCB}" type="datetime1">
              <a:rPr lang="tr-TR" noProof="0" smtClean="0"/>
              <a:t>28.06.2024</a:t>
            </a:fld>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6" name="Slayt Numarası Yer Tutucusu 5"/>
          <p:cNvSpPr>
            <a:spLocks noGrp="1"/>
          </p:cNvSpPr>
          <p:nvPr>
            <p:ph type="sldNum" sz="quarter" idx="12"/>
          </p:nvPr>
        </p:nvSpPr>
        <p:spPr/>
        <p:txBody>
          <a:bodyPr rtlCol="0"/>
          <a:lstStyle/>
          <a:p>
            <a:pPr rtl="0"/>
            <a:fld id="{7DC1BBB0-96F0-4077-A278-0F3FB5C104D3}" type="slidenum">
              <a:rPr lang="tr-TR" noProof="0" smtClean="0"/>
              <a:t>‹#›</a:t>
            </a:fld>
            <a:endParaRPr lang="tr-TR" noProof="0" dirty="0"/>
          </a:p>
        </p:txBody>
      </p:sp>
    </p:spTree>
    <p:extLst>
      <p:ext uri="{BB962C8B-B14F-4D97-AF65-F5344CB8AC3E}">
        <p14:creationId xmlns:p14="http://schemas.microsoft.com/office/powerpoint/2010/main" val="313552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lvl1pPr>
              <a:defRPr>
                <a:solidFill>
                  <a:schemeClr val="tx1"/>
                </a:solidFill>
              </a:defRPr>
            </a:lvl1pPr>
          </a:lstStyle>
          <a:p>
            <a:pPr rtl="0"/>
            <a:fld id="{BB0AF4E9-7DFA-4D63-B1C9-C29CA8C2B6E3}" type="datetime1">
              <a:rPr lang="tr-TR" noProof="0" smtClean="0"/>
              <a:t>28.06.2024</a:t>
            </a:fld>
            <a:endParaRPr lang="tr-TR" noProof="0" dirty="0"/>
          </a:p>
        </p:txBody>
      </p:sp>
      <p:sp>
        <p:nvSpPr>
          <p:cNvPr id="5" name="Alt Bilgi Yer Tutucusu 4"/>
          <p:cNvSpPr>
            <a:spLocks noGrp="1"/>
          </p:cNvSpPr>
          <p:nvPr>
            <p:ph type="ftr" sz="quarter" idx="11"/>
          </p:nvPr>
        </p:nvSpPr>
        <p:spPr/>
        <p:txBody>
          <a:bodyPr rtlCol="0"/>
          <a:lstStyle>
            <a:lvl1pPr>
              <a:defRPr>
                <a:solidFill>
                  <a:schemeClr val="tx1"/>
                </a:solidFill>
              </a:defRPr>
            </a:lvl1pPr>
          </a:lstStyle>
          <a:p>
            <a:pPr rtl="0"/>
            <a:r>
              <a:rPr lang="tr-TR" noProof="0" dirty="0"/>
              <a:t>Alt bilgi ekleme</a:t>
            </a:r>
          </a:p>
        </p:txBody>
      </p:sp>
      <p:sp>
        <p:nvSpPr>
          <p:cNvPr id="6" name="Slayt Numarası Yer Tutucusu 5"/>
          <p:cNvSpPr>
            <a:spLocks noGrp="1"/>
          </p:cNvSpPr>
          <p:nvPr>
            <p:ph type="sldNum" sz="quarter" idx="12"/>
          </p:nvPr>
        </p:nvSpPr>
        <p:spPr/>
        <p:txBody>
          <a:bodyPr rtlCol="0"/>
          <a:lstStyle>
            <a:lvl1pPr>
              <a:defRPr>
                <a:solidFill>
                  <a:schemeClr val="tx1"/>
                </a:solidFill>
              </a:defRPr>
            </a:lvl1pPr>
          </a:lstStyle>
          <a:p>
            <a:pPr rtl="0"/>
            <a:fld id="{7DC1BBB0-96F0-4077-A278-0F3FB5C104D3}" type="slidenum">
              <a:rPr lang="tr-TR" noProof="0" smtClean="0"/>
              <a:pPr rtl="0"/>
              <a:t>‹#›</a:t>
            </a:fld>
            <a:endParaRPr lang="tr-TR" noProof="0" dirty="0"/>
          </a:p>
        </p:txBody>
      </p:sp>
    </p:spTree>
    <p:extLst>
      <p:ext uri="{BB962C8B-B14F-4D97-AF65-F5344CB8AC3E}">
        <p14:creationId xmlns:p14="http://schemas.microsoft.com/office/powerpoint/2010/main" val="277491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Tarih Yer Tutucusu 4"/>
          <p:cNvSpPr>
            <a:spLocks noGrp="1"/>
          </p:cNvSpPr>
          <p:nvPr>
            <p:ph type="dt" sz="half" idx="10"/>
          </p:nvPr>
        </p:nvSpPr>
        <p:spPr/>
        <p:txBody>
          <a:bodyPr rtlCol="0"/>
          <a:lstStyle/>
          <a:p>
            <a:pPr rtl="0"/>
            <a:fld id="{43F3B16F-CFCF-4337-89DF-8E6AB9B6B995}" type="datetime1">
              <a:rPr lang="tr-TR" noProof="0" smtClean="0"/>
              <a:t>28.06.2024</a:t>
            </a:fld>
            <a:endParaRPr lang="tr-TR" noProof="0" dirty="0"/>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7" name="Slayt Numarası Yer Tutucusu 6"/>
          <p:cNvSpPr>
            <a:spLocks noGrp="1"/>
          </p:cNvSpPr>
          <p:nvPr>
            <p:ph type="sldNum" sz="quarter" idx="12"/>
          </p:nvPr>
        </p:nvSpPr>
        <p:spPr/>
        <p:txBody>
          <a:bodyPr rtlCol="0"/>
          <a:lstStyle/>
          <a:p>
            <a:pPr rtl="0"/>
            <a:fld id="{7DC1BBB0-96F0-4077-A278-0F3FB5C104D3}" type="slidenum">
              <a:rPr lang="tr-TR" noProof="0" smtClean="0"/>
              <a:t>‹#›</a:t>
            </a:fld>
            <a:endParaRPr lang="tr-TR" noProof="0" dirty="0"/>
          </a:p>
        </p:txBody>
      </p:sp>
    </p:spTree>
    <p:extLst>
      <p:ext uri="{BB962C8B-B14F-4D97-AF65-F5344CB8AC3E}">
        <p14:creationId xmlns:p14="http://schemas.microsoft.com/office/powerpoint/2010/main" val="378340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1593436" y="177800"/>
            <a:ext cx="9782801" cy="1239837"/>
          </a:xfrm>
        </p:spPr>
        <p:txBody>
          <a:bodyPr rtlCol="0"/>
          <a:lstStyle>
            <a:lvl1pPr>
              <a:defRPr/>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Metin Yer Tutucusu 4"/>
          <p:cNvSpPr>
            <a:spLocks noGrp="1"/>
          </p:cNvSpPr>
          <p:nvPr>
            <p:ph type="body" sz="quarter" idx="3"/>
          </p:nvPr>
        </p:nvSpPr>
        <p:spPr>
          <a:xfrm>
            <a:off x="6609524" y="1499616"/>
            <a:ext cx="4818888" cy="938784"/>
          </a:xfrm>
        </p:spPr>
        <p:txBody>
          <a:bodyPr rtlCol="0" anchor="b">
            <a:noAutofit/>
          </a:bodyPr>
          <a:lstStyle>
            <a:lvl1pPr marL="0" indent="0">
              <a:spcBef>
                <a:spcPts val="0"/>
              </a:spcBef>
              <a:buNone/>
              <a:defRPr sz="2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609524"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7" name="Tarih Yer Tutucusu 6"/>
          <p:cNvSpPr>
            <a:spLocks noGrp="1"/>
          </p:cNvSpPr>
          <p:nvPr>
            <p:ph type="dt" sz="half" idx="10"/>
          </p:nvPr>
        </p:nvSpPr>
        <p:spPr/>
        <p:txBody>
          <a:bodyPr rtlCol="0"/>
          <a:lstStyle/>
          <a:p>
            <a:pPr rtl="0"/>
            <a:fld id="{5C39E95D-540B-4DC6-AF0F-562BCC6FA039}" type="datetime1">
              <a:rPr lang="tr-TR" noProof="0" smtClean="0"/>
              <a:t>28.06.2024</a:t>
            </a:fld>
            <a:endParaRPr lang="tr-TR" noProof="0" dirty="0"/>
          </a:p>
        </p:txBody>
      </p:sp>
      <p:sp>
        <p:nvSpPr>
          <p:cNvPr id="8" name="Alt Bilgi Yer Tutucusu 7"/>
          <p:cNvSpPr>
            <a:spLocks noGrp="1"/>
          </p:cNvSpPr>
          <p:nvPr>
            <p:ph type="ftr" sz="quarter" idx="11"/>
          </p:nvPr>
        </p:nvSpPr>
        <p:spPr/>
        <p:txBody>
          <a:bodyPr rtlCol="0"/>
          <a:lstStyle/>
          <a:p>
            <a:pPr rtl="0"/>
            <a:r>
              <a:rPr lang="tr-TR" noProof="0" dirty="0"/>
              <a:t>Alt bilgi ekleme</a:t>
            </a:r>
          </a:p>
        </p:txBody>
      </p:sp>
      <p:sp>
        <p:nvSpPr>
          <p:cNvPr id="9" name="Slayt Numarası Yer Tutucusu 8"/>
          <p:cNvSpPr>
            <a:spLocks noGrp="1"/>
          </p:cNvSpPr>
          <p:nvPr>
            <p:ph type="sldNum" sz="quarter" idx="12"/>
          </p:nvPr>
        </p:nvSpPr>
        <p:spPr/>
        <p:txBody>
          <a:bodyPr rtlCol="0"/>
          <a:lstStyle/>
          <a:p>
            <a:pPr rtl="0"/>
            <a:fld id="{7DC1BBB0-96F0-4077-A278-0F3FB5C104D3}" type="slidenum">
              <a:rPr lang="tr-TR" noProof="0" smtClean="0"/>
              <a:t>‹#›</a:t>
            </a:fld>
            <a:endParaRPr lang="tr-TR" noProof="0" dirty="0"/>
          </a:p>
        </p:txBody>
      </p:sp>
    </p:spTree>
    <p:extLst>
      <p:ext uri="{BB962C8B-B14F-4D97-AF65-F5344CB8AC3E}">
        <p14:creationId xmlns:p14="http://schemas.microsoft.com/office/powerpoint/2010/main" val="354595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Tarih Yer Tutucusu 2"/>
          <p:cNvSpPr>
            <a:spLocks noGrp="1"/>
          </p:cNvSpPr>
          <p:nvPr>
            <p:ph type="dt" sz="half" idx="10"/>
          </p:nvPr>
        </p:nvSpPr>
        <p:spPr/>
        <p:txBody>
          <a:bodyPr rtlCol="0"/>
          <a:lstStyle/>
          <a:p>
            <a:pPr rtl="0"/>
            <a:fld id="{D305395F-52F5-4239-A969-CD698040A0EA}" type="datetime1">
              <a:rPr lang="tr-TR" noProof="0" smtClean="0"/>
              <a:t>28.06.2024</a:t>
            </a:fld>
            <a:endParaRPr lang="tr-TR" noProof="0" dirty="0"/>
          </a:p>
        </p:txBody>
      </p:sp>
      <p:sp>
        <p:nvSpPr>
          <p:cNvPr id="4" name="Alt Bilgi Yer Tutucusu 3"/>
          <p:cNvSpPr>
            <a:spLocks noGrp="1"/>
          </p:cNvSpPr>
          <p:nvPr>
            <p:ph type="ftr" sz="quarter" idx="11"/>
          </p:nvPr>
        </p:nvSpPr>
        <p:spPr/>
        <p:txBody>
          <a:bodyPr rtlCol="0"/>
          <a:lstStyle/>
          <a:p>
            <a:pPr rtl="0"/>
            <a:r>
              <a:rPr lang="tr-TR" noProof="0" dirty="0"/>
              <a:t>Alt bilgi ekleme</a:t>
            </a:r>
          </a:p>
        </p:txBody>
      </p:sp>
      <p:sp>
        <p:nvSpPr>
          <p:cNvPr id="5" name="Slayt Numarası Yer Tutucusu 4"/>
          <p:cNvSpPr>
            <a:spLocks noGrp="1"/>
          </p:cNvSpPr>
          <p:nvPr>
            <p:ph type="sldNum" sz="quarter" idx="12"/>
          </p:nvPr>
        </p:nvSpPr>
        <p:spPr/>
        <p:txBody>
          <a:bodyPr rtlCol="0"/>
          <a:lstStyle/>
          <a:p>
            <a:pPr rtl="0"/>
            <a:fld id="{7DC1BBB0-96F0-4077-A278-0F3FB5C104D3}" type="slidenum">
              <a:rPr lang="tr-TR" noProof="0" smtClean="0"/>
              <a:t>‹#›</a:t>
            </a:fld>
            <a:endParaRPr lang="tr-TR" noProof="0" dirty="0"/>
          </a:p>
        </p:txBody>
      </p:sp>
    </p:spTree>
    <p:extLst>
      <p:ext uri="{BB962C8B-B14F-4D97-AF65-F5344CB8AC3E}">
        <p14:creationId xmlns:p14="http://schemas.microsoft.com/office/powerpoint/2010/main" val="212167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938D1866-2F66-460E-BBC8-DF61C2F28A47}" type="datetime1">
              <a:rPr lang="tr-TR" noProof="0" smtClean="0"/>
              <a:t>28.06.2024</a:t>
            </a:fld>
            <a:endParaRPr lang="tr-TR" noProof="0" dirty="0"/>
          </a:p>
        </p:txBody>
      </p:sp>
      <p:sp>
        <p:nvSpPr>
          <p:cNvPr id="3" name="Alt Bilgi Yer Tutucusu 2"/>
          <p:cNvSpPr>
            <a:spLocks noGrp="1"/>
          </p:cNvSpPr>
          <p:nvPr>
            <p:ph type="ftr" sz="quarter" idx="11"/>
          </p:nvPr>
        </p:nvSpPr>
        <p:spPr/>
        <p:txBody>
          <a:bodyPr rtlCol="0"/>
          <a:lstStyle/>
          <a:p>
            <a:pPr rtl="0"/>
            <a:r>
              <a:rPr lang="tr-TR" noProof="0" dirty="0"/>
              <a:t>Alt bilgi ekleme</a:t>
            </a:r>
          </a:p>
        </p:txBody>
      </p:sp>
      <p:sp>
        <p:nvSpPr>
          <p:cNvPr id="4" name="Slayt Numarası Yer Tutucusu 3"/>
          <p:cNvSpPr>
            <a:spLocks noGrp="1"/>
          </p:cNvSpPr>
          <p:nvPr>
            <p:ph type="sldNum" sz="quarter" idx="12"/>
          </p:nvPr>
        </p:nvSpPr>
        <p:spPr/>
        <p:txBody>
          <a:bodyPr vert="horz" lIns="91440" tIns="45720" rIns="91440" bIns="45720" rtlCol="0" anchor="ctr"/>
          <a:lstStyle>
            <a:lvl1pPr algn="r">
              <a:defRPr lang="en-US" smtClean="0"/>
            </a:lvl1pPr>
          </a:lstStyle>
          <a:p>
            <a:pPr rtl="0"/>
            <a:fld id="{7DC1BBB0-96F0-4077-A278-0F3FB5C104D3}" type="slidenum">
              <a:rPr lang="tr-TR" noProof="0" smtClean="0"/>
              <a:pPr rtl="0"/>
              <a:t>‹#›</a:t>
            </a:fld>
            <a:endParaRPr lang="tr-TR" noProof="0" dirty="0"/>
          </a:p>
        </p:txBody>
      </p:sp>
    </p:spTree>
    <p:extLst>
      <p:ext uri="{BB962C8B-B14F-4D97-AF65-F5344CB8AC3E}">
        <p14:creationId xmlns:p14="http://schemas.microsoft.com/office/powerpoint/2010/main" val="356617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Resim Yazılı İçerik">
    <p:spTree>
      <p:nvGrpSpPr>
        <p:cNvPr id="1" name=""/>
        <p:cNvGrpSpPr/>
        <p:nvPr/>
      </p:nvGrpSpPr>
      <p:grpSpPr>
        <a:xfrm>
          <a:off x="0" y="0"/>
          <a:ext cx="0" cy="0"/>
          <a:chOff x="0" y="0"/>
          <a:chExt cx="0" cy="0"/>
        </a:xfrm>
      </p:grpSpPr>
      <p:pic>
        <p:nvPicPr>
          <p:cNvPr id="9" name="Resi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98"/>
            <a:ext cx="12188825" cy="6858000"/>
          </a:xfrm>
          <a:prstGeom prst="rect">
            <a:avLst/>
          </a:prstGeom>
        </p:spPr>
      </p:pic>
      <p:sp>
        <p:nvSpPr>
          <p:cNvPr id="2" name="Başlık 1"/>
          <p:cNvSpPr>
            <a:spLocks noGrp="1"/>
          </p:cNvSpPr>
          <p:nvPr>
            <p:ph type="title"/>
          </p:nvPr>
        </p:nvSpPr>
        <p:spPr bwMode="white">
          <a:xfrm>
            <a:off x="1598612" y="381000"/>
            <a:ext cx="3293422" cy="1371600"/>
          </a:xfrm>
        </p:spPr>
        <p:txBody>
          <a:bodyPr rtlCol="0" anchor="b">
            <a:normAutofit/>
          </a:bodyPr>
          <a:lstStyle>
            <a:lvl1pPr algn="l">
              <a:defRPr sz="2800" b="0" cap="all" baseline="0">
                <a:solidFill>
                  <a:schemeClr val="tx2"/>
                </a:solidFill>
              </a:defRPr>
            </a:lvl1pPr>
          </a:lstStyle>
          <a:p>
            <a:pPr rtl="0"/>
            <a:r>
              <a:rPr lang="tr-TR" noProof="0"/>
              <a:t>Asıl başlık stilini düzenlemek için tıklayın</a:t>
            </a:r>
            <a:endParaRPr lang="tr-TR" noProof="0" dirty="0"/>
          </a:p>
        </p:txBody>
      </p:sp>
      <p:sp>
        <p:nvSpPr>
          <p:cNvPr id="4" name="Metin Yer Tutucusu 3"/>
          <p:cNvSpPr>
            <a:spLocks noGrp="1"/>
          </p:cNvSpPr>
          <p:nvPr>
            <p:ph type="body" sz="half" idx="2"/>
          </p:nvPr>
        </p:nvSpPr>
        <p:spPr bwMode="white">
          <a:xfrm>
            <a:off x="1598612"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3" name="İçerik Yer Tutucusu 2"/>
          <p:cNvSpPr>
            <a:spLocks noGrp="1"/>
          </p:cNvSpPr>
          <p:nvPr>
            <p:ph idx="1"/>
          </p:nvPr>
        </p:nvSpPr>
        <p:spPr>
          <a:xfrm>
            <a:off x="5232426"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Tarih Yer Tutucusu 4"/>
          <p:cNvSpPr>
            <a:spLocks noGrp="1"/>
          </p:cNvSpPr>
          <p:nvPr>
            <p:ph type="dt" sz="half" idx="10"/>
          </p:nvPr>
        </p:nvSpPr>
        <p:spPr/>
        <p:txBody>
          <a:bodyPr rtlCol="0"/>
          <a:lstStyle/>
          <a:p>
            <a:pPr rtl="0"/>
            <a:fld id="{95D03BE1-5124-4A65-A2A7-7D0BFF09CA4A}" type="datetime1">
              <a:rPr lang="tr-TR" noProof="0" smtClean="0"/>
              <a:t>28.06.2024</a:t>
            </a:fld>
            <a:endParaRPr lang="tr-TR" noProof="0" dirty="0"/>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7" name="Slayt Numarası Yer Tutucusu 6"/>
          <p:cNvSpPr>
            <a:spLocks noGrp="1"/>
          </p:cNvSpPr>
          <p:nvPr>
            <p:ph type="sldNum" sz="quarter" idx="12"/>
          </p:nvPr>
        </p:nvSpPr>
        <p:spPr/>
        <p:txBody>
          <a:bodyPr rtlCol="0"/>
          <a:lstStyle/>
          <a:p>
            <a:pPr rtl="0"/>
            <a:fld id="{7DC1BBB0-96F0-4077-A278-0F3FB5C104D3}" type="slidenum">
              <a:rPr lang="tr-TR" noProof="0" smtClean="0"/>
              <a:t>‹#›</a:t>
            </a:fld>
            <a:endParaRPr lang="tr-TR" noProof="0" dirty="0"/>
          </a:p>
        </p:txBody>
      </p:sp>
    </p:spTree>
    <p:extLst>
      <p:ext uri="{BB962C8B-B14F-4D97-AF65-F5344CB8AC3E}">
        <p14:creationId xmlns:p14="http://schemas.microsoft.com/office/powerpoint/2010/main" val="311189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9" name="Dikdörtgen 8"/>
          <p:cNvSpPr/>
          <p:nvPr userDrawn="1"/>
        </p:nvSpPr>
        <p:spPr>
          <a:xfrm>
            <a:off x="5103812" y="0"/>
            <a:ext cx="63246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tr-TR" noProof="0" dirty="0"/>
          </a:p>
        </p:txBody>
      </p:sp>
      <p:sp>
        <p:nvSpPr>
          <p:cNvPr id="2" name="Başlık 1"/>
          <p:cNvSpPr>
            <a:spLocks noGrp="1"/>
          </p:cNvSpPr>
          <p:nvPr>
            <p:ph type="title"/>
          </p:nvPr>
        </p:nvSpPr>
        <p:spPr>
          <a:xfrm>
            <a:off x="1616718" y="381000"/>
            <a:ext cx="3293422" cy="1371600"/>
          </a:xfrm>
        </p:spPr>
        <p:txBody>
          <a:bodyPr rtlCol="0" anchor="b">
            <a:normAutofit/>
          </a:bodyPr>
          <a:lstStyle>
            <a:lvl1pPr algn="l">
              <a:defRPr sz="2800" b="0" cap="all" baseline="0">
                <a:solidFill>
                  <a:schemeClr val="tx1">
                    <a:lumMod val="75000"/>
                  </a:schemeClr>
                </a:solidFill>
              </a:defRPr>
            </a:lvl1pPr>
          </a:lstStyle>
          <a:p>
            <a:pPr rtl="0"/>
            <a:r>
              <a:rPr lang="tr-TR" noProof="0"/>
              <a:t>Asıl başlık stilini düzenlemek için tıklayın</a:t>
            </a:r>
            <a:endParaRPr lang="tr-TR" noProof="0" dirty="0"/>
          </a:p>
        </p:txBody>
      </p:sp>
      <p:sp>
        <p:nvSpPr>
          <p:cNvPr id="3" name="Resim Yer Tutucusu 2" descr="Resim eklemek için boş yer tutucu. Yer tutucuya tıklayın ve eklemek istediğiniz resmi seçin"/>
          <p:cNvSpPr>
            <a:spLocks noGrp="1"/>
          </p:cNvSpPr>
          <p:nvPr>
            <p:ph type="pic" idx="1"/>
          </p:nvPr>
        </p:nvSpPr>
        <p:spPr bwMode="auto">
          <a:xfrm>
            <a:off x="5232426" y="482600"/>
            <a:ext cx="6043586" cy="5689600"/>
          </a:xfrm>
          <a:ln w="19050">
            <a:solidFill>
              <a:schemeClr val="bg1"/>
            </a:solidFill>
          </a:ln>
        </p:spPr>
        <p:txBody>
          <a:bodyPr rtlCol="0">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a:xfrm>
            <a:off x="1616718"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8B37CE66-EDFD-4C29-B0D4-D83751AD6F1C}" type="datetime1">
              <a:rPr lang="tr-TR" noProof="0" smtClean="0"/>
              <a:t>28.06.2024</a:t>
            </a:fld>
            <a:endParaRPr lang="tr-TR" noProof="0" dirty="0"/>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7" name="Slayt Numarası Yer Tutucusu 6"/>
          <p:cNvSpPr>
            <a:spLocks noGrp="1"/>
          </p:cNvSpPr>
          <p:nvPr>
            <p:ph type="sldNum" sz="quarter" idx="12"/>
          </p:nvPr>
        </p:nvSpPr>
        <p:spPr/>
        <p:txBody>
          <a:bodyPr rtlCol="0"/>
          <a:lstStyle/>
          <a:p>
            <a:pPr rtl="0"/>
            <a:fld id="{7DC1BBB0-96F0-4077-A278-0F3FB5C104D3}" type="slidenum">
              <a:rPr lang="tr-TR" noProof="0" smtClean="0"/>
              <a:t>‹#›</a:t>
            </a:fld>
            <a:endParaRPr lang="tr-TR" noProof="0" dirty="0"/>
          </a:p>
        </p:txBody>
      </p:sp>
    </p:spTree>
    <p:extLst>
      <p:ext uri="{BB962C8B-B14F-4D97-AF65-F5344CB8AC3E}">
        <p14:creationId xmlns:p14="http://schemas.microsoft.com/office/powerpoint/2010/main" val="135703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5180250" y="6316091"/>
            <a:ext cx="1218883" cy="365125"/>
          </a:xfrm>
          <a:prstGeom prst="rect">
            <a:avLst/>
          </a:prstGeom>
        </p:spPr>
        <p:txBody>
          <a:bodyPr vert="horz" lIns="91440" tIns="45720" rIns="91440" bIns="45720" rtlCol="0" anchor="ctr"/>
          <a:lstStyle>
            <a:lvl1pPr algn="l">
              <a:defRPr sz="1100" cap="all" baseline="0">
                <a:solidFill>
                  <a:schemeClr val="tx1"/>
                </a:solidFill>
              </a:defRPr>
            </a:lvl1pPr>
          </a:lstStyle>
          <a:p>
            <a:pPr rtl="0"/>
            <a:fld id="{6C82B4E7-19F6-4929-BB75-48D6670B5DA2}" type="datetime1">
              <a:rPr lang="tr-TR" noProof="0" smtClean="0"/>
              <a:t>28.06.2024</a:t>
            </a:fld>
            <a:endParaRPr lang="tr-TR" noProof="0" dirty="0"/>
          </a:p>
        </p:txBody>
      </p:sp>
      <p:sp>
        <p:nvSpPr>
          <p:cNvPr id="5" name="Alt Bilgi Yer Tutucusu 4"/>
          <p:cNvSpPr>
            <a:spLocks noGrp="1"/>
          </p:cNvSpPr>
          <p:nvPr>
            <p:ph type="ftr" sz="quarter" idx="3"/>
          </p:nvPr>
        </p:nvSpPr>
        <p:spPr>
          <a:xfrm>
            <a:off x="6595933" y="6316091"/>
            <a:ext cx="3974065" cy="365125"/>
          </a:xfrm>
          <a:prstGeom prst="rect">
            <a:avLst/>
          </a:prstGeom>
        </p:spPr>
        <p:txBody>
          <a:bodyPr vert="horz" lIns="91440" tIns="45720" rIns="91440" bIns="45720" rtlCol="0" anchor="ctr"/>
          <a:lstStyle>
            <a:lvl1pPr algn="ctr">
              <a:defRPr sz="1100" cap="all" baseline="0">
                <a:solidFill>
                  <a:schemeClr val="tx1"/>
                </a:solidFill>
              </a:defRPr>
            </a:lvl1pPr>
          </a:lstStyle>
          <a:p>
            <a:pPr rtl="0"/>
            <a:r>
              <a:rPr lang="tr-TR" noProof="0" dirty="0"/>
              <a:t>Alt bilgi ekleme</a:t>
            </a:r>
          </a:p>
        </p:txBody>
      </p:sp>
      <p:sp>
        <p:nvSpPr>
          <p:cNvPr id="6" name="Slayt Numarası Yer Tutucusu 5"/>
          <p:cNvSpPr>
            <a:spLocks noGrp="1"/>
          </p:cNvSpPr>
          <p:nvPr>
            <p:ph type="sldNum" sz="quarter" idx="4"/>
          </p:nvPr>
        </p:nvSpPr>
        <p:spPr>
          <a:xfrm>
            <a:off x="10766796" y="6316091"/>
            <a:ext cx="609441" cy="365125"/>
          </a:xfrm>
          <a:prstGeom prst="rect">
            <a:avLst/>
          </a:prstGeom>
        </p:spPr>
        <p:txBody>
          <a:bodyPr vert="horz" lIns="91440" tIns="45720" rIns="91440" bIns="45720" rtlCol="0" anchor="ctr"/>
          <a:lstStyle>
            <a:lvl1pPr algn="r">
              <a:defRPr sz="1100" cap="all" baseline="0">
                <a:solidFill>
                  <a:schemeClr val="tx1"/>
                </a:solidFill>
              </a:defRPr>
            </a:lvl1pPr>
          </a:lstStyle>
          <a:p>
            <a:pPr rtl="0"/>
            <a:fld id="{7DC1BBB0-96F0-4077-A278-0F3FB5C104D3}" type="slidenum">
              <a:rPr lang="tr-TR" noProof="0" smtClean="0"/>
              <a:pPr rtl="0"/>
              <a:t>‹#›</a:t>
            </a:fld>
            <a:endParaRPr lang="tr-TR" noProof="0" dirty="0"/>
          </a:p>
        </p:txBody>
      </p:sp>
    </p:spTree>
    <p:extLst>
      <p:ext uri="{BB962C8B-B14F-4D97-AF65-F5344CB8AC3E}">
        <p14:creationId xmlns:p14="http://schemas.microsoft.com/office/powerpoint/2010/main" val="5126290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2"/>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2"/>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2"/>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2"/>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2"/>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39" userDrawn="1">
          <p15:clr>
            <a:srgbClr val="F26B43"/>
          </p15:clr>
        </p15:guide>
        <p15:guide id="2" pos="1007" userDrawn="1">
          <p15:clr>
            <a:srgbClr val="F26B43"/>
          </p15:clr>
        </p15:guide>
        <p15:guide id="3" pos="719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412304" y="177800"/>
            <a:ext cx="9962345" cy="2243088"/>
          </a:xfrm>
        </p:spPr>
        <p:txBody>
          <a:bodyPr rtlCol="0" anchor="b">
            <a:normAutofit/>
          </a:bodyPr>
          <a:lstStyle/>
          <a:p>
            <a:pPr algn="ctr" rtl="0"/>
            <a:r>
              <a:rPr lang="tr-TR" sz="5400" b="1" dirty="0"/>
              <a:t>Sayısal Elektronik Dersi</a:t>
            </a:r>
            <a:br>
              <a:rPr lang="tr-TR" sz="5400" b="1" dirty="0"/>
            </a:br>
            <a:r>
              <a:rPr lang="tr-TR" sz="5400" b="1" dirty="0"/>
              <a:t>Fiziksel Proje Sunumu</a:t>
            </a:r>
          </a:p>
        </p:txBody>
      </p:sp>
      <p:sp>
        <p:nvSpPr>
          <p:cNvPr id="3" name="Alt Başlık 2"/>
          <p:cNvSpPr>
            <a:spLocks noGrp="1"/>
          </p:cNvSpPr>
          <p:nvPr>
            <p:ph sz="half" idx="1"/>
          </p:nvPr>
        </p:nvSpPr>
        <p:spPr>
          <a:xfrm>
            <a:off x="1591848" y="2972728"/>
            <a:ext cx="4814586" cy="3885272"/>
          </a:xfrm>
        </p:spPr>
        <p:txBody>
          <a:bodyPr rtlCol="0">
            <a:normAutofit/>
          </a:bodyPr>
          <a:lstStyle/>
          <a:p>
            <a:pPr rtl="0"/>
            <a:r>
              <a:rPr lang="tr-TR" dirty="0"/>
              <a:t>Ders Eğitmeni:</a:t>
            </a:r>
          </a:p>
          <a:p>
            <a:pPr rtl="0"/>
            <a:r>
              <a:rPr lang="tr-TR" dirty="0"/>
              <a:t>Prof. Dr. Ali Bülent Uşaklı</a:t>
            </a:r>
          </a:p>
          <a:p>
            <a:pPr rtl="0"/>
            <a:r>
              <a:rPr lang="tr-TR" dirty="0"/>
              <a:t>Öğrenci:</a:t>
            </a:r>
          </a:p>
          <a:p>
            <a:pPr rtl="0"/>
            <a:r>
              <a:rPr lang="tr-TR" dirty="0"/>
              <a:t>Mustafa Usta</a:t>
            </a:r>
          </a:p>
          <a:p>
            <a:pPr rtl="0"/>
            <a:r>
              <a:rPr lang="tr-TR" dirty="0"/>
              <a:t>200313004</a:t>
            </a:r>
          </a:p>
          <a:p>
            <a:pPr marL="0" indent="0" rtl="0">
              <a:buNone/>
            </a:pPr>
            <a:endParaRPr lang="tr-TR" dirty="0"/>
          </a:p>
          <a:p>
            <a:pPr rtl="0"/>
            <a:endParaRPr lang="en-GB" dirty="0"/>
          </a:p>
        </p:txBody>
      </p:sp>
      <p:pic>
        <p:nvPicPr>
          <p:cNvPr id="4" name="Resim 3" descr="logo içeren bir resim&#10;&#10;Açıklama otomatik olarak oluşturuldu">
            <a:extLst>
              <a:ext uri="{FF2B5EF4-FFF2-40B4-BE49-F238E27FC236}">
                <a16:creationId xmlns:a16="http://schemas.microsoft.com/office/drawing/2014/main" id="{6C59791C-C1F3-AE92-1292-AF577CD11C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056" y="3405165"/>
            <a:ext cx="2905561" cy="1903144"/>
          </a:xfrm>
          <a:prstGeom prst="rect">
            <a:avLst/>
          </a:prstGeom>
          <a:noFill/>
        </p:spPr>
      </p:pic>
      <p:sp>
        <p:nvSpPr>
          <p:cNvPr id="6" name="Metin kutusu 5">
            <a:extLst>
              <a:ext uri="{FF2B5EF4-FFF2-40B4-BE49-F238E27FC236}">
                <a16:creationId xmlns:a16="http://schemas.microsoft.com/office/drawing/2014/main" id="{737C37E3-401B-FA8F-27F1-3DC2EA3B6B67}"/>
              </a:ext>
            </a:extLst>
          </p:cNvPr>
          <p:cNvSpPr txBox="1"/>
          <p:nvPr/>
        </p:nvSpPr>
        <p:spPr>
          <a:xfrm>
            <a:off x="10486900" y="5967225"/>
            <a:ext cx="1271464" cy="338554"/>
          </a:xfrm>
          <a:prstGeom prst="rect">
            <a:avLst/>
          </a:prstGeom>
          <a:noFill/>
          <a:ln>
            <a:solidFill>
              <a:schemeClr val="bg2"/>
            </a:solidFill>
          </a:ln>
        </p:spPr>
        <p:txBody>
          <a:bodyPr wrap="square">
            <a:spAutoFit/>
          </a:bodyPr>
          <a:lstStyle/>
          <a:p>
            <a:pPr marL="0" indent="0" algn="ctr" rtl="0">
              <a:buNone/>
            </a:pPr>
            <a:r>
              <a:rPr lang="tr-TR" sz="1600" dirty="0"/>
              <a:t>16.05.2023 </a:t>
            </a:r>
          </a:p>
        </p:txBody>
      </p:sp>
    </p:spTree>
    <p:extLst>
      <p:ext uri="{BB962C8B-B14F-4D97-AF65-F5344CB8AC3E}">
        <p14:creationId xmlns:p14="http://schemas.microsoft.com/office/powerpoint/2010/main" val="49199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2"/>
          <p:cNvSpPr>
            <a:spLocks noGrp="1"/>
          </p:cNvSpPr>
          <p:nvPr>
            <p:ph type="title"/>
          </p:nvPr>
        </p:nvSpPr>
        <p:spPr/>
        <p:txBody>
          <a:bodyPr rtlCol="0"/>
          <a:lstStyle/>
          <a:p>
            <a:pPr rtl="0"/>
            <a:r>
              <a:rPr lang="tr-TR" b="1" dirty="0"/>
              <a:t>Sunum içeriği</a:t>
            </a:r>
          </a:p>
        </p:txBody>
      </p:sp>
      <p:sp>
        <p:nvSpPr>
          <p:cNvPr id="14" name="İçerik Yer Tutucusu 13"/>
          <p:cNvSpPr>
            <a:spLocks noGrp="1"/>
          </p:cNvSpPr>
          <p:nvPr>
            <p:ph idx="1"/>
          </p:nvPr>
        </p:nvSpPr>
        <p:spPr/>
        <p:txBody>
          <a:bodyPr rtlCol="0">
            <a:normAutofit/>
          </a:bodyPr>
          <a:lstStyle/>
          <a:p>
            <a:pPr lvl="0" rtl="0"/>
            <a:r>
              <a:rPr lang="tr-TR" sz="3200" dirty="0"/>
              <a:t>Proje amacı</a:t>
            </a:r>
          </a:p>
          <a:p>
            <a:pPr lvl="0" rtl="0"/>
            <a:r>
              <a:rPr lang="tr-TR" sz="3200" dirty="0"/>
              <a:t>Proje kurgusu</a:t>
            </a:r>
          </a:p>
          <a:p>
            <a:pPr lvl="0" rtl="0"/>
            <a:r>
              <a:rPr lang="tr-TR" sz="3200" dirty="0"/>
              <a:t>Proje görseli</a:t>
            </a:r>
          </a:p>
          <a:p>
            <a:pPr lvl="0" rtl="0"/>
            <a:r>
              <a:rPr lang="tr-TR" sz="3200" dirty="0"/>
              <a:t>Projede kullanılan parçalar</a:t>
            </a:r>
          </a:p>
          <a:p>
            <a:pPr lvl="0" rtl="0"/>
            <a:r>
              <a:rPr lang="tr-TR" sz="3200" dirty="0"/>
              <a:t>Proje tanıtımı</a:t>
            </a:r>
          </a:p>
        </p:txBody>
      </p:sp>
    </p:spTree>
    <p:extLst>
      <p:ext uri="{BB962C8B-B14F-4D97-AF65-F5344CB8AC3E}">
        <p14:creationId xmlns:p14="http://schemas.microsoft.com/office/powerpoint/2010/main" val="3561498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b="1" dirty="0"/>
              <a:t>Proje Amacı</a:t>
            </a:r>
          </a:p>
        </p:txBody>
      </p:sp>
      <p:sp>
        <p:nvSpPr>
          <p:cNvPr id="4" name="İçerik Yer Tutucusu 3">
            <a:extLst>
              <a:ext uri="{FF2B5EF4-FFF2-40B4-BE49-F238E27FC236}">
                <a16:creationId xmlns:a16="http://schemas.microsoft.com/office/drawing/2014/main" id="{546B74EC-E513-B5C7-27A4-A3C70A717E8F}"/>
              </a:ext>
            </a:extLst>
          </p:cNvPr>
          <p:cNvSpPr>
            <a:spLocks noGrp="1"/>
          </p:cNvSpPr>
          <p:nvPr>
            <p:ph idx="1"/>
          </p:nvPr>
        </p:nvSpPr>
        <p:spPr/>
        <p:txBody>
          <a:bodyPr/>
          <a:lstStyle/>
          <a:p>
            <a:r>
              <a:rPr lang="tr-TR" dirty="0"/>
              <a:t>Projenin temel amacı sensörlerden çıkan analog sinyallerin bir </a:t>
            </a:r>
            <a:r>
              <a:rPr lang="tr-TR" dirty="0" err="1"/>
              <a:t>adc</a:t>
            </a:r>
            <a:r>
              <a:rPr lang="tr-TR" dirty="0"/>
              <a:t> çevirici ve mikroişlemciler ile lojik mantık çerçeveleri içerisinde işlenip çıkışındaki sinyallere göre aktüatörlerin ve çıkış cihazlarının kontrolünü sağlamayı amaçlamaktadır.</a:t>
            </a:r>
          </a:p>
          <a:p>
            <a:r>
              <a:rPr lang="tr-TR" dirty="0"/>
              <a:t>Ek olarak bu proje sayısal elektronik dersinde görmekte olduğumuz çeşitli konularda pratik kazanmamızı amaçlamaktadır.</a:t>
            </a:r>
          </a:p>
        </p:txBody>
      </p:sp>
    </p:spTree>
    <p:extLst>
      <p:ext uri="{BB962C8B-B14F-4D97-AF65-F5344CB8AC3E}">
        <p14:creationId xmlns:p14="http://schemas.microsoft.com/office/powerpoint/2010/main" val="3970659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b="1" dirty="0"/>
              <a:t>Projenin Kurgusu</a:t>
            </a:r>
          </a:p>
        </p:txBody>
      </p:sp>
      <p:sp>
        <p:nvSpPr>
          <p:cNvPr id="5" name="İçerik Yer Tutucusu 4">
            <a:extLst>
              <a:ext uri="{FF2B5EF4-FFF2-40B4-BE49-F238E27FC236}">
                <a16:creationId xmlns:a16="http://schemas.microsoft.com/office/drawing/2014/main" id="{45BA98C3-BCF6-BA7B-6222-8D23C41FBBD9}"/>
              </a:ext>
            </a:extLst>
          </p:cNvPr>
          <p:cNvSpPr>
            <a:spLocks noGrp="1"/>
          </p:cNvSpPr>
          <p:nvPr>
            <p:ph sz="half" idx="1"/>
          </p:nvPr>
        </p:nvSpPr>
        <p:spPr>
          <a:xfrm>
            <a:off x="1593436" y="1600200"/>
            <a:ext cx="10045592" cy="4572000"/>
          </a:xfrm>
        </p:spPr>
        <p:txBody>
          <a:bodyPr>
            <a:normAutofit fontScale="92500" lnSpcReduction="10000"/>
          </a:bodyPr>
          <a:lstStyle/>
          <a:p>
            <a:r>
              <a:rPr lang="tr-TR" dirty="0"/>
              <a:t>Akşam işten geldiniz ve yorgunsunuz. Tüm günün yorgunluğu ile içeriye girdiniz ve evdeki otomatik lamba siz görünce yandı ve kanepeye geçip uzandınız. Lamba söndü ve kumanda ile  gece lambasını açıp biraz dinlendiniz. </a:t>
            </a:r>
          </a:p>
          <a:p>
            <a:r>
              <a:rPr lang="tr-TR" dirty="0"/>
              <a:t>Kalktığınızda biraz televizyon izlemek istediniz ama lamba süreli ve sizde uyku sersemi yerinizden kalkıp tuşa basmak istemiyorsunuz. Burada kumanda ile lambayı ve fanı oturduğunuz yerden sensörden bağımsız, anahtar gibi açıp kapatabiliyorsunuz .</a:t>
            </a:r>
          </a:p>
          <a:p>
            <a:r>
              <a:rPr lang="tr-TR" dirty="0"/>
              <a:t>Ayrıca kumandadaki diğer tuşlar ile farklı cihazlardaki farklı özellikleri de kontrol edebilirsiniz. Buradaki tek engel hayal </a:t>
            </a:r>
            <a:r>
              <a:rPr lang="tr-TR"/>
              <a:t>gücünüzün sınırları </a:t>
            </a:r>
            <a:r>
              <a:rPr lang="tr-TR" dirty="0"/>
              <a:t>ve bir miktar </a:t>
            </a:r>
            <a:r>
              <a:rPr lang="tr-TR"/>
              <a:t>maliyet olabilir. </a:t>
            </a:r>
            <a:endParaRPr lang="tr-TR" dirty="0"/>
          </a:p>
        </p:txBody>
      </p:sp>
    </p:spTree>
    <p:extLst>
      <p:ext uri="{BB962C8B-B14F-4D97-AF65-F5344CB8AC3E}">
        <p14:creationId xmlns:p14="http://schemas.microsoft.com/office/powerpoint/2010/main" val="1893254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b="1" dirty="0"/>
              <a:t>Projenin Görselleri</a:t>
            </a:r>
          </a:p>
        </p:txBody>
      </p:sp>
      <p:pic>
        <p:nvPicPr>
          <p:cNvPr id="4" name="İçerik Yer Tutucusu 3" descr="elektronik donanım, elektronik mühendisliği, Elektrik kabloları, kablo içeren bir resim&#10;&#10;Açıklama otomatik olarak oluşturuldu">
            <a:extLst>
              <a:ext uri="{FF2B5EF4-FFF2-40B4-BE49-F238E27FC236}">
                <a16:creationId xmlns:a16="http://schemas.microsoft.com/office/drawing/2014/main" id="{4D39F619-0503-1608-90BB-D47AC9ECACF5}"/>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22648" t="16251" r="9604" b="8123"/>
          <a:stretch/>
        </p:blipFill>
        <p:spPr>
          <a:xfrm rot="5400000">
            <a:off x="1448483" y="1999244"/>
            <a:ext cx="4902544" cy="4104456"/>
          </a:xfrm>
        </p:spPr>
      </p:pic>
      <p:pic>
        <p:nvPicPr>
          <p:cNvPr id="6" name="Resim 5" descr="elektronik donanım, elektronik mühendisliği, kablo, Elektrik kabloları içeren bir resim&#10;&#10;Açıklama otomatik olarak oluşturuldu">
            <a:extLst>
              <a:ext uri="{FF2B5EF4-FFF2-40B4-BE49-F238E27FC236}">
                <a16:creationId xmlns:a16="http://schemas.microsoft.com/office/drawing/2014/main" id="{ABB29D24-1A56-795C-4619-7D04CDCBBDA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73" t="22299" r="7846" b="12542"/>
          <a:stretch/>
        </p:blipFill>
        <p:spPr>
          <a:xfrm rot="5400000">
            <a:off x="6727609" y="2167392"/>
            <a:ext cx="4902548" cy="3768161"/>
          </a:xfrm>
          <a:prstGeom prst="rect">
            <a:avLst/>
          </a:prstGeom>
        </p:spPr>
      </p:pic>
    </p:spTree>
    <p:extLst>
      <p:ext uri="{BB962C8B-B14F-4D97-AF65-F5344CB8AC3E}">
        <p14:creationId xmlns:p14="http://schemas.microsoft.com/office/powerpoint/2010/main" val="963853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FF695C-D525-3B71-E302-5ABABBED9908}"/>
              </a:ext>
            </a:extLst>
          </p:cNvPr>
          <p:cNvSpPr>
            <a:spLocks noGrp="1"/>
          </p:cNvSpPr>
          <p:nvPr>
            <p:ph type="title"/>
          </p:nvPr>
        </p:nvSpPr>
        <p:spPr/>
        <p:txBody>
          <a:bodyPr/>
          <a:lstStyle/>
          <a:p>
            <a:r>
              <a:rPr lang="tr-TR" b="1" dirty="0"/>
              <a:t>Projede kullanılan parçalar</a:t>
            </a:r>
          </a:p>
        </p:txBody>
      </p:sp>
      <p:sp>
        <p:nvSpPr>
          <p:cNvPr id="3" name="İçerik Yer Tutucusu 2">
            <a:extLst>
              <a:ext uri="{FF2B5EF4-FFF2-40B4-BE49-F238E27FC236}">
                <a16:creationId xmlns:a16="http://schemas.microsoft.com/office/drawing/2014/main" id="{A35E10F3-2BB6-0937-53D2-0B139F3CA2AC}"/>
              </a:ext>
            </a:extLst>
          </p:cNvPr>
          <p:cNvSpPr>
            <a:spLocks noGrp="1"/>
          </p:cNvSpPr>
          <p:nvPr>
            <p:ph sz="half" idx="1"/>
          </p:nvPr>
        </p:nvSpPr>
        <p:spPr>
          <a:xfrm>
            <a:off x="1557908" y="1628800"/>
            <a:ext cx="10297144" cy="4572000"/>
          </a:xfrm>
        </p:spPr>
        <p:txBody>
          <a:bodyPr>
            <a:normAutofit/>
          </a:bodyPr>
          <a:lstStyle/>
          <a:p>
            <a:r>
              <a:rPr lang="tr-TR" dirty="0"/>
              <a:t>Arduino nano                           x1</a:t>
            </a:r>
          </a:p>
          <a:p>
            <a:r>
              <a:rPr lang="tr-TR" dirty="0"/>
              <a:t>PIR hareket sensörü                 x1</a:t>
            </a:r>
          </a:p>
          <a:p>
            <a:r>
              <a:rPr lang="tr-TR" dirty="0"/>
              <a:t>5V fan                                       x1</a:t>
            </a:r>
          </a:p>
          <a:p>
            <a:r>
              <a:rPr lang="tr-TR" dirty="0"/>
              <a:t>5V röle                                      x1</a:t>
            </a:r>
          </a:p>
          <a:p>
            <a:r>
              <a:rPr lang="tr-TR" dirty="0" err="1"/>
              <a:t>Ir</a:t>
            </a:r>
            <a:r>
              <a:rPr lang="tr-TR" dirty="0"/>
              <a:t> alıcı ve kumanda                 x1</a:t>
            </a:r>
          </a:p>
          <a:p>
            <a:r>
              <a:rPr lang="tr-TR" dirty="0"/>
              <a:t>Güç dağıtım modülü              x1</a:t>
            </a:r>
          </a:p>
          <a:p>
            <a:r>
              <a:rPr lang="tr-TR" dirty="0"/>
              <a:t>Mavi led                                   x1</a:t>
            </a:r>
          </a:p>
          <a:p>
            <a:r>
              <a:rPr lang="tr-TR" dirty="0" err="1"/>
              <a:t>Boost</a:t>
            </a:r>
            <a:r>
              <a:rPr lang="tr-TR" dirty="0"/>
              <a:t> </a:t>
            </a:r>
            <a:r>
              <a:rPr lang="tr-TR" dirty="0" err="1"/>
              <a:t>converter</a:t>
            </a:r>
            <a:r>
              <a:rPr lang="tr-TR" dirty="0"/>
              <a:t> modülü        x1</a:t>
            </a:r>
          </a:p>
        </p:txBody>
      </p:sp>
    </p:spTree>
    <p:extLst>
      <p:ext uri="{BB962C8B-B14F-4D97-AF65-F5344CB8AC3E}">
        <p14:creationId xmlns:p14="http://schemas.microsoft.com/office/powerpoint/2010/main" val="263979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2B4A0E-C066-A08F-A328-2B1723910E29}"/>
              </a:ext>
            </a:extLst>
          </p:cNvPr>
          <p:cNvSpPr>
            <a:spLocks noGrp="1"/>
          </p:cNvSpPr>
          <p:nvPr>
            <p:ph type="title"/>
          </p:nvPr>
        </p:nvSpPr>
        <p:spPr/>
        <p:txBody>
          <a:bodyPr/>
          <a:lstStyle/>
          <a:p>
            <a:r>
              <a:rPr lang="tr-TR" b="1" dirty="0"/>
              <a:t>Kod Görselleri</a:t>
            </a:r>
          </a:p>
        </p:txBody>
      </p:sp>
      <p:pic>
        <p:nvPicPr>
          <p:cNvPr id="20" name="İçerik Yer Tutucusu 19">
            <a:extLst>
              <a:ext uri="{FF2B5EF4-FFF2-40B4-BE49-F238E27FC236}">
                <a16:creationId xmlns:a16="http://schemas.microsoft.com/office/drawing/2014/main" id="{5AA46492-85A2-BF82-C9F7-E8662D6CE084}"/>
              </a:ext>
            </a:extLst>
          </p:cNvPr>
          <p:cNvPicPr>
            <a:picLocks noGrp="1" noChangeAspect="1"/>
          </p:cNvPicPr>
          <p:nvPr>
            <p:ph sz="half" idx="1"/>
          </p:nvPr>
        </p:nvPicPr>
        <p:blipFill>
          <a:blip r:embed="rId2"/>
          <a:stretch>
            <a:fillRect/>
          </a:stretch>
        </p:blipFill>
        <p:spPr>
          <a:xfrm>
            <a:off x="4849053" y="1822037"/>
            <a:ext cx="3962953" cy="4391638"/>
          </a:xfrm>
        </p:spPr>
      </p:pic>
      <p:pic>
        <p:nvPicPr>
          <p:cNvPr id="22" name="İçerik Yer Tutucusu 21">
            <a:extLst>
              <a:ext uri="{FF2B5EF4-FFF2-40B4-BE49-F238E27FC236}">
                <a16:creationId xmlns:a16="http://schemas.microsoft.com/office/drawing/2014/main" id="{53AF2829-3227-1B4F-5D31-44CDA90843DC}"/>
              </a:ext>
            </a:extLst>
          </p:cNvPr>
          <p:cNvPicPr>
            <a:picLocks noGrp="1" noChangeAspect="1"/>
          </p:cNvPicPr>
          <p:nvPr>
            <p:ph sz="half" idx="2"/>
          </p:nvPr>
        </p:nvPicPr>
        <p:blipFill>
          <a:blip r:embed="rId3"/>
          <a:stretch>
            <a:fillRect/>
          </a:stretch>
        </p:blipFill>
        <p:spPr>
          <a:xfrm>
            <a:off x="1530873" y="2146172"/>
            <a:ext cx="3124636" cy="3772426"/>
          </a:xfrm>
        </p:spPr>
      </p:pic>
      <p:pic>
        <p:nvPicPr>
          <p:cNvPr id="18" name="Resim 17">
            <a:extLst>
              <a:ext uri="{FF2B5EF4-FFF2-40B4-BE49-F238E27FC236}">
                <a16:creationId xmlns:a16="http://schemas.microsoft.com/office/drawing/2014/main" id="{B1900117-9347-B1B5-36C6-C5DD99FF1DD1}"/>
              </a:ext>
            </a:extLst>
          </p:cNvPr>
          <p:cNvPicPr>
            <a:picLocks noChangeAspect="1"/>
          </p:cNvPicPr>
          <p:nvPr/>
        </p:nvPicPr>
        <p:blipFill>
          <a:blip r:embed="rId4"/>
          <a:stretch>
            <a:fillRect/>
          </a:stretch>
        </p:blipFill>
        <p:spPr>
          <a:xfrm>
            <a:off x="9046740" y="1124744"/>
            <a:ext cx="2695951" cy="5458587"/>
          </a:xfrm>
          <a:prstGeom prst="rect">
            <a:avLst/>
          </a:prstGeom>
        </p:spPr>
      </p:pic>
    </p:spTree>
    <p:extLst>
      <p:ext uri="{BB962C8B-B14F-4D97-AF65-F5344CB8AC3E}">
        <p14:creationId xmlns:p14="http://schemas.microsoft.com/office/powerpoint/2010/main" val="177300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5E97FC-5950-0F75-9E52-5F83F574AFDF}"/>
              </a:ext>
            </a:extLst>
          </p:cNvPr>
          <p:cNvSpPr>
            <a:spLocks noGrp="1"/>
          </p:cNvSpPr>
          <p:nvPr>
            <p:ph type="title"/>
          </p:nvPr>
        </p:nvSpPr>
        <p:spPr>
          <a:xfrm>
            <a:off x="1593436" y="177801"/>
            <a:ext cx="9782801" cy="946944"/>
          </a:xfrm>
        </p:spPr>
        <p:txBody>
          <a:bodyPr/>
          <a:lstStyle/>
          <a:p>
            <a:r>
              <a:rPr lang="tr-TR" b="1" dirty="0"/>
              <a:t>Proje Tanıtımı</a:t>
            </a:r>
          </a:p>
        </p:txBody>
      </p:sp>
      <p:pic>
        <p:nvPicPr>
          <p:cNvPr id="5" name="VID_20230516_072349 - Copy~1">
            <a:hlinkClick r:id="" action="ppaction://media"/>
            <a:extLst>
              <a:ext uri="{FF2B5EF4-FFF2-40B4-BE49-F238E27FC236}">
                <a16:creationId xmlns:a16="http://schemas.microsoft.com/office/drawing/2014/main" id="{01C4B6AE-3E81-75CC-F048-C5CA6CFD71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400" y="1133517"/>
            <a:ext cx="9505056" cy="5352146"/>
          </a:xfrm>
          <a:prstGeom prst="rect">
            <a:avLst/>
          </a:prstGeom>
        </p:spPr>
      </p:pic>
    </p:spTree>
    <p:extLst>
      <p:ext uri="{BB962C8B-B14F-4D97-AF65-F5344CB8AC3E}">
        <p14:creationId xmlns:p14="http://schemas.microsoft.com/office/powerpoint/2010/main" val="425744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D75077-04BE-B564-932B-AD8A71D61C63}"/>
              </a:ext>
            </a:extLst>
          </p:cNvPr>
          <p:cNvSpPr>
            <a:spLocks noGrp="1"/>
          </p:cNvSpPr>
          <p:nvPr>
            <p:ph type="title"/>
          </p:nvPr>
        </p:nvSpPr>
        <p:spPr>
          <a:xfrm>
            <a:off x="1593436" y="177800"/>
            <a:ext cx="9782801" cy="3467224"/>
          </a:xfrm>
        </p:spPr>
        <p:txBody>
          <a:bodyPr>
            <a:normAutofit/>
          </a:bodyPr>
          <a:lstStyle/>
          <a:p>
            <a:pPr algn="ctr"/>
            <a:r>
              <a:rPr lang="tr-TR" sz="8000" b="1" dirty="0"/>
              <a:t>TEŞEKKÜRLER</a:t>
            </a:r>
          </a:p>
        </p:txBody>
      </p:sp>
      <p:sp>
        <p:nvSpPr>
          <p:cNvPr id="5" name="Metin kutusu 4">
            <a:extLst>
              <a:ext uri="{FF2B5EF4-FFF2-40B4-BE49-F238E27FC236}">
                <a16:creationId xmlns:a16="http://schemas.microsoft.com/office/drawing/2014/main" id="{8E0371DE-6EFD-F7BA-9D24-3C786F93A3A8}"/>
              </a:ext>
            </a:extLst>
          </p:cNvPr>
          <p:cNvSpPr txBox="1"/>
          <p:nvPr/>
        </p:nvSpPr>
        <p:spPr>
          <a:xfrm>
            <a:off x="3100460" y="4216733"/>
            <a:ext cx="6768752" cy="954107"/>
          </a:xfrm>
          <a:prstGeom prst="rect">
            <a:avLst/>
          </a:prstGeom>
          <a:noFill/>
          <a:ln>
            <a:solidFill>
              <a:schemeClr val="bg2"/>
            </a:solidFill>
          </a:ln>
        </p:spPr>
        <p:txBody>
          <a:bodyPr wrap="square" rtlCol="0" anchor="ctr" anchorCtr="1">
            <a:spAutoFit/>
          </a:bodyPr>
          <a:lstStyle/>
          <a:p>
            <a:pPr algn="ctr"/>
            <a:r>
              <a:rPr lang="tr-TR" sz="2800" dirty="0"/>
              <a:t>Mustafa Usta</a:t>
            </a:r>
          </a:p>
          <a:p>
            <a:pPr algn="ctr"/>
            <a:r>
              <a:rPr lang="tr-TR" sz="2800" dirty="0"/>
              <a:t>200313004</a:t>
            </a:r>
          </a:p>
        </p:txBody>
      </p:sp>
      <p:sp>
        <p:nvSpPr>
          <p:cNvPr id="3" name="Metin kutusu 2">
            <a:extLst>
              <a:ext uri="{FF2B5EF4-FFF2-40B4-BE49-F238E27FC236}">
                <a16:creationId xmlns:a16="http://schemas.microsoft.com/office/drawing/2014/main" id="{3A7340BC-4B17-B526-0656-3F0151E5F468}"/>
              </a:ext>
            </a:extLst>
          </p:cNvPr>
          <p:cNvSpPr txBox="1"/>
          <p:nvPr/>
        </p:nvSpPr>
        <p:spPr>
          <a:xfrm>
            <a:off x="5849104" y="6021288"/>
            <a:ext cx="1271464" cy="338554"/>
          </a:xfrm>
          <a:prstGeom prst="rect">
            <a:avLst/>
          </a:prstGeom>
          <a:noFill/>
          <a:ln>
            <a:solidFill>
              <a:schemeClr val="bg2"/>
            </a:solidFill>
          </a:ln>
        </p:spPr>
        <p:txBody>
          <a:bodyPr wrap="square">
            <a:spAutoFit/>
          </a:bodyPr>
          <a:lstStyle/>
          <a:p>
            <a:pPr marL="0" indent="0" algn="ctr" rtl="0">
              <a:buNone/>
            </a:pPr>
            <a:r>
              <a:rPr lang="tr-TR" sz="1600" dirty="0"/>
              <a:t>16.05.2023 </a:t>
            </a:r>
          </a:p>
        </p:txBody>
      </p:sp>
    </p:spTree>
    <p:extLst>
      <p:ext uri="{BB962C8B-B14F-4D97-AF65-F5344CB8AC3E}">
        <p14:creationId xmlns:p14="http://schemas.microsoft.com/office/powerpoint/2010/main" val="67148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ar taneleri tasarım şablonu">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13565628_TF03460579.potx" id="{1EEB1729-1B21-42E1-85B3-0D6B931D4726}" vid="{9FB24174-9273-4C33-91D4-42239115CCCD}"/>
    </a:ext>
  </a:extLst>
</a:theme>
</file>

<file path=ppt/theme/theme2.xml><?xml version="1.0" encoding="utf-8"?>
<a:theme xmlns:a="http://schemas.openxmlformats.org/drawingml/2006/main" name="Office Teması">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eması">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15ED37-D514-41C3-9B3C-B262145D17B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 ds:uri="http://purl.org/dc/dcmitype/"/>
  </ds:schemaRefs>
</ds:datastoreItem>
</file>

<file path=customXml/itemProps2.xml><?xml version="1.0" encoding="utf-8"?>
<ds:datastoreItem xmlns:ds="http://schemas.openxmlformats.org/officeDocument/2006/customXml" ds:itemID="{3E783485-1103-4BBC-98A1-D39A248154C3}">
  <ds:schemaRefs>
    <ds:schemaRef ds:uri="http://schemas.microsoft.com/sharepoint/v3/contenttype/forms"/>
  </ds:schemaRefs>
</ds:datastoreItem>
</file>

<file path=customXml/itemProps3.xml><?xml version="1.0" encoding="utf-8"?>
<ds:datastoreItem xmlns:ds="http://schemas.openxmlformats.org/officeDocument/2006/customXml" ds:itemID="{D8853CD7-B1C6-4FDD-B6D0-92A83B857D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Kar taneleri tasarım slaytları</Template>
  <TotalTime>88</TotalTime>
  <Words>226</Words>
  <Application>Microsoft Office PowerPoint</Application>
  <PresentationFormat>Özel</PresentationFormat>
  <Paragraphs>41</Paragraphs>
  <Slides>9</Slides>
  <Notes>5</Notes>
  <HiddenSlides>0</HiddenSlides>
  <MMClips>1</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9</vt:i4>
      </vt:variant>
    </vt:vector>
  </HeadingPairs>
  <TitlesOfParts>
    <vt:vector size="13" baseType="lpstr">
      <vt:lpstr>Arial</vt:lpstr>
      <vt:lpstr>Century Gothic</vt:lpstr>
      <vt:lpstr>Euphemia</vt:lpstr>
      <vt:lpstr>Kar taneleri tasarım şablonu</vt:lpstr>
      <vt:lpstr>Sayısal Elektronik Dersi Fiziksel Proje Sunumu</vt:lpstr>
      <vt:lpstr>Sunum içeriği</vt:lpstr>
      <vt:lpstr>Proje Amacı</vt:lpstr>
      <vt:lpstr>Projenin Kurgusu</vt:lpstr>
      <vt:lpstr>Projenin Görselleri</vt:lpstr>
      <vt:lpstr>Projede kullanılan parçalar</vt:lpstr>
      <vt:lpstr>Kod Görselleri</vt:lpstr>
      <vt:lpstr>Proje Tanıtımı</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Sayısal Elektronik Dersi Fiziksel Proje Sunumu</dc:title>
  <dc:creator>mustafa usta</dc:creator>
  <cp:lastModifiedBy>mustafa usta</cp:lastModifiedBy>
  <cp:revision>4</cp:revision>
  <dcterms:created xsi:type="dcterms:W3CDTF">2023-05-16T04:47:55Z</dcterms:created>
  <dcterms:modified xsi:type="dcterms:W3CDTF">2024-06-28T15:41:45Z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74067300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